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1448943611" r:id="rId5"/>
  </p:sldIdLst>
  <p:sldSz cx="9144000" cy="513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McDonald" initials="AM" lastIdx="3" clrIdx="0">
    <p:extLst>
      <p:ext uri="{19B8F6BF-5375-455C-9EA6-DF929625EA0E}">
        <p15:presenceInfo xmlns:p15="http://schemas.microsoft.com/office/powerpoint/2012/main" userId="Amy McDona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2B4"/>
    <a:srgbClr val="A0C237"/>
    <a:srgbClr val="FDBA35"/>
    <a:srgbClr val="FDCC29"/>
    <a:srgbClr val="FFFFFF"/>
    <a:srgbClr val="F3A300"/>
    <a:srgbClr val="D8A12F"/>
    <a:srgbClr val="5DA8E9"/>
    <a:srgbClr val="7CC0FF"/>
    <a:srgbClr val="103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-1002"/>
      </p:cViewPr>
      <p:guideLst>
        <p:guide orient="horz" pos="2160"/>
        <p:guide pos="2880"/>
        <p:guide orient="horz" pos="161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F6D1-0DF8-8540-AAC6-511DB48B0126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1C897-CB46-6D4B-9ABD-34E475983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47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74EBA-90EC-AD46-ACFE-8765328176D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5B5F2-B703-D44D-9A9D-6C9D4AFB0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257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C5B5F2-B703-D44D-9A9D-6C9D4AFB0FA7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3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pmip.com/experience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– C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home-global-pmi-partners.jpg">
            <a:extLst>
              <a:ext uri="{FF2B5EF4-FFF2-40B4-BE49-F238E27FC236}">
                <a16:creationId xmlns:a16="http://schemas.microsoft.com/office/drawing/2014/main" id="{DE9AC6FC-F4E9-E541-AA3A-0C636427AB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4000"/>
                    </a14:imgEffect>
                    <a14:imgEffect>
                      <a14:brightnessContrast bright="17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93958" y="0"/>
            <a:ext cx="5369140" cy="5138928"/>
          </a:xfrm>
          <a:prstGeom prst="rect">
            <a:avLst/>
          </a:prstGeom>
        </p:spPr>
      </p:pic>
      <p:sp>
        <p:nvSpPr>
          <p:cNvPr id="4" name="Parallelogram 3"/>
          <p:cNvSpPr/>
          <p:nvPr userDrawn="1"/>
        </p:nvSpPr>
        <p:spPr>
          <a:xfrm>
            <a:off x="2056052" y="0"/>
            <a:ext cx="4633800" cy="5138738"/>
          </a:xfrm>
          <a:prstGeom prst="parallelogram">
            <a:avLst>
              <a:gd name="adj" fmla="val 48222"/>
            </a:avLst>
          </a:prstGeom>
          <a:solidFill>
            <a:srgbClr val="2DA2B4">
              <a:alpha val="5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190"/>
            <a:ext cx="3749491" cy="51387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 userDrawn="1"/>
        </p:nvSpPr>
        <p:spPr>
          <a:xfrm>
            <a:off x="1449255" y="1"/>
            <a:ext cx="4633800" cy="5138738"/>
          </a:xfrm>
          <a:prstGeom prst="parallelogram">
            <a:avLst>
              <a:gd name="adj" fmla="val 48222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GPMIP-small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94" y="4298754"/>
            <a:ext cx="1846117" cy="8399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604000" y="50626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140965" y="4747104"/>
            <a:ext cx="1691134" cy="363720"/>
          </a:xfrm>
        </p:spPr>
        <p:txBody>
          <a:bodyPr>
            <a:normAutofit/>
          </a:bodyPr>
          <a:lstStyle>
            <a:lvl1pPr marL="0" indent="0" algn="r">
              <a:buFontTx/>
              <a:buNone/>
              <a:defRPr sz="900">
                <a:solidFill>
                  <a:srgbClr val="273E6A"/>
                </a:solidFill>
              </a:defRPr>
            </a:lvl1pPr>
          </a:lstStyle>
          <a:p>
            <a:pPr algn="r"/>
            <a:r>
              <a:rPr lang="en-US" sz="1000">
                <a:solidFill>
                  <a:srgbClr val="273E6A"/>
                </a:solidFill>
              </a:rPr>
              <a:t>Click to edit Date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153478" y="1561421"/>
            <a:ext cx="5382636" cy="1150460"/>
          </a:xfrm>
        </p:spPr>
        <p:txBody>
          <a:bodyPr anchor="t" anchorCtr="0"/>
          <a:lstStyle>
            <a:lvl1pPr>
              <a:defRPr sz="2400">
                <a:solidFill>
                  <a:srgbClr val="34A2B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34794" y="129807"/>
            <a:ext cx="1952566" cy="81434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solidFill>
                  <a:schemeClr val="tx1"/>
                </a:solidFill>
              </a:defRPr>
            </a:lvl1pPr>
            <a:lvl2pPr marL="301752" indent="0">
              <a:buFontTx/>
              <a:buNone/>
              <a:defRPr sz="1000">
                <a:solidFill>
                  <a:schemeClr val="tx1"/>
                </a:solidFill>
              </a:defRPr>
            </a:lvl2pPr>
            <a:lvl3pPr marL="658368" indent="0">
              <a:buFontTx/>
              <a:buNone/>
              <a:defRPr sz="1000">
                <a:solidFill>
                  <a:schemeClr val="tx1"/>
                </a:solidFill>
              </a:defRPr>
            </a:lvl3pPr>
            <a:lvl4pPr marL="914400" indent="0">
              <a:buFontTx/>
              <a:buNone/>
              <a:defRPr sz="1000">
                <a:solidFill>
                  <a:schemeClr val="tx1"/>
                </a:solidFill>
              </a:defRPr>
            </a:lvl4pPr>
            <a:lvl5pPr marL="1143000" indent="0">
              <a:buFontTx/>
              <a:buNone/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162327" y="2254250"/>
            <a:ext cx="2774950" cy="1498600"/>
          </a:xfrm>
        </p:spPr>
        <p:txBody>
          <a:bodyPr anchor="ctr" anchorCtr="0"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162327" y="93126"/>
            <a:ext cx="767400" cy="761920"/>
          </a:xfrm>
        </p:spPr>
        <p:txBody>
          <a:bodyPr anchor="ctr" anchorCtr="0"/>
          <a:lstStyle>
            <a:lvl1pPr algn="ctr">
              <a:defRPr b="0" i="0"/>
            </a:lvl1pPr>
          </a:lstStyle>
          <a:p>
            <a:endParaRPr lang="en-US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3744041" y="129807"/>
            <a:ext cx="1952566" cy="81434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solidFill>
                  <a:schemeClr val="tx1"/>
                </a:solidFill>
              </a:defRPr>
            </a:lvl1pPr>
            <a:lvl2pPr marL="301752" indent="0">
              <a:buFontTx/>
              <a:buNone/>
              <a:defRPr sz="1000">
                <a:solidFill>
                  <a:schemeClr val="tx1"/>
                </a:solidFill>
              </a:defRPr>
            </a:lvl2pPr>
            <a:lvl3pPr marL="658368" indent="0">
              <a:buFontTx/>
              <a:buNone/>
              <a:defRPr sz="1000">
                <a:solidFill>
                  <a:schemeClr val="tx1"/>
                </a:solidFill>
              </a:defRPr>
            </a:lvl3pPr>
            <a:lvl4pPr marL="914400" indent="0">
              <a:buFontTx/>
              <a:buNone/>
              <a:defRPr sz="1000">
                <a:solidFill>
                  <a:schemeClr val="tx1"/>
                </a:solidFill>
              </a:defRPr>
            </a:lvl4pPr>
            <a:lvl5pPr marL="1143000" indent="0">
              <a:buFontTx/>
              <a:buNone/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Picture Placeholder 18"/>
          <p:cNvSpPr>
            <a:spLocks noGrp="1"/>
          </p:cNvSpPr>
          <p:nvPr>
            <p:ph type="pic" sz="quarter" idx="17"/>
          </p:nvPr>
        </p:nvSpPr>
        <p:spPr>
          <a:xfrm>
            <a:off x="2971574" y="93126"/>
            <a:ext cx="767400" cy="761920"/>
          </a:xfrm>
        </p:spPr>
        <p:txBody>
          <a:bodyPr anchor="ctr" anchorCtr="0"/>
          <a:lstStyle>
            <a:lvl1pPr algn="ctr">
              <a:defRPr b="0" i="0"/>
            </a:lvl1pPr>
          </a:lstStyle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840EF0AE-1C31-FE46-8182-2342E1711E2F}"/>
              </a:ext>
            </a:extLst>
          </p:cNvPr>
          <p:cNvSpPr txBox="1">
            <a:spLocks/>
          </p:cNvSpPr>
          <p:nvPr userDrawn="1"/>
        </p:nvSpPr>
        <p:spPr>
          <a:xfrm>
            <a:off x="7358132" y="93126"/>
            <a:ext cx="1691134" cy="363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B52A"/>
              </a:buClr>
              <a:buSzPct val="83000"/>
              <a:buFontTx/>
              <a:buNone/>
              <a:tabLst/>
              <a:defRPr sz="900" kern="1200" baseline="0">
                <a:solidFill>
                  <a:srgbClr val="273E6A"/>
                </a:solidFill>
                <a:latin typeface="Century Gothic"/>
                <a:ea typeface="+mn-ea"/>
                <a:cs typeface="Century Gothic"/>
              </a:defRPr>
            </a:lvl1pPr>
            <a:lvl2pPr marL="493776" indent="-192024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30A6B7"/>
              </a:buClr>
              <a:buSzPct val="83000"/>
              <a:buFont typeface="Lucida Grande"/>
              <a:buChar char="+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795528" indent="-137160" algn="l" defTabSz="457200" rtl="0" eaLnBrk="1" latinLnBrk="0" hangingPunct="1">
              <a:spcBef>
                <a:spcPts val="600"/>
              </a:spcBef>
              <a:buClr>
                <a:srgbClr val="30A6B7"/>
              </a:buClr>
              <a:buSzPct val="83000"/>
              <a:buFont typeface="Lucida Grande"/>
              <a:buChar char="+"/>
              <a:defRPr sz="11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051560" indent="-13716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30A6B7"/>
              </a:buClr>
              <a:buSzPct val="83000"/>
              <a:buFont typeface="Lucida Grande"/>
              <a:buChar char="+"/>
              <a:defRPr sz="9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1280160" indent="-137160" algn="l" defTabSz="457200" rtl="0" eaLnBrk="1" latinLnBrk="0" hangingPunct="1">
              <a:spcBef>
                <a:spcPts val="600"/>
              </a:spcBef>
              <a:buClr>
                <a:srgbClr val="30A6B7"/>
              </a:buClr>
              <a:buSzPct val="83000"/>
              <a:buFont typeface="Lucida Grande"/>
              <a:buChar char="+"/>
              <a:defRPr sz="900" i="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>
                <a:solidFill>
                  <a:schemeClr val="bg1"/>
                </a:solidFill>
              </a:rPr>
              <a:t>www.gpmip.com</a:t>
            </a:r>
          </a:p>
        </p:txBody>
      </p:sp>
    </p:spTree>
    <p:extLst>
      <p:ext uri="{BB962C8B-B14F-4D97-AF65-F5344CB8AC3E}">
        <p14:creationId xmlns:p14="http://schemas.microsoft.com/office/powerpoint/2010/main" val="123426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– gene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6F6CA84F-8273-E94C-982F-617EF1715B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32099" y="-11284"/>
            <a:ext cx="5329512" cy="5141571"/>
          </a:xfrm>
          <a:prstGeom prst="rect">
            <a:avLst/>
          </a:prstGeom>
        </p:spPr>
      </p:pic>
      <p:sp>
        <p:nvSpPr>
          <p:cNvPr id="6" name="Parallelogram 5"/>
          <p:cNvSpPr/>
          <p:nvPr userDrawn="1"/>
        </p:nvSpPr>
        <p:spPr>
          <a:xfrm>
            <a:off x="2056052" y="0"/>
            <a:ext cx="4633800" cy="5138738"/>
          </a:xfrm>
          <a:prstGeom prst="parallelogram">
            <a:avLst>
              <a:gd name="adj" fmla="val 48222"/>
            </a:avLst>
          </a:prstGeom>
          <a:solidFill>
            <a:srgbClr val="2DA2B4">
              <a:alpha val="5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90"/>
            <a:ext cx="3749491" cy="51387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 userDrawn="1"/>
        </p:nvSpPr>
        <p:spPr>
          <a:xfrm>
            <a:off x="1449255" y="1"/>
            <a:ext cx="4633800" cy="5138738"/>
          </a:xfrm>
          <a:prstGeom prst="parallelogram">
            <a:avLst>
              <a:gd name="adj" fmla="val 48222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GPMIP-small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94" y="4298754"/>
            <a:ext cx="1846117" cy="839984"/>
          </a:xfrm>
          <a:prstGeom prst="rect">
            <a:avLst/>
          </a:prstGeom>
        </p:spPr>
      </p:pic>
      <p:sp>
        <p:nvSpPr>
          <p:cNvPr id="1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140965" y="4747104"/>
            <a:ext cx="1691134" cy="363720"/>
          </a:xfrm>
        </p:spPr>
        <p:txBody>
          <a:bodyPr>
            <a:normAutofit/>
          </a:bodyPr>
          <a:lstStyle>
            <a:lvl1pPr marL="0" indent="0" algn="r">
              <a:buFontTx/>
              <a:buNone/>
              <a:defRPr sz="900">
                <a:solidFill>
                  <a:srgbClr val="273E6A"/>
                </a:solidFill>
              </a:defRPr>
            </a:lvl1pPr>
          </a:lstStyle>
          <a:p>
            <a:pPr algn="r"/>
            <a:r>
              <a:rPr lang="en-US" sz="1000">
                <a:solidFill>
                  <a:srgbClr val="273E6A"/>
                </a:solidFill>
              </a:rPr>
              <a:t>Click to edit Date</a:t>
            </a:r>
          </a:p>
        </p:txBody>
      </p:sp>
      <p:sp>
        <p:nvSpPr>
          <p:cNvPr id="12" name="Title 23"/>
          <p:cNvSpPr>
            <a:spLocks noGrp="1"/>
          </p:cNvSpPr>
          <p:nvPr>
            <p:ph type="title"/>
          </p:nvPr>
        </p:nvSpPr>
        <p:spPr>
          <a:xfrm>
            <a:off x="153478" y="1561421"/>
            <a:ext cx="5382636" cy="1150460"/>
          </a:xfrm>
        </p:spPr>
        <p:txBody>
          <a:bodyPr anchor="t" anchorCtr="0"/>
          <a:lstStyle>
            <a:lvl1pPr>
              <a:defRPr sz="2400">
                <a:solidFill>
                  <a:srgbClr val="34A2B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34794" y="129807"/>
            <a:ext cx="1952566" cy="81434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solidFill>
                  <a:schemeClr val="tx1"/>
                </a:solidFill>
              </a:defRPr>
            </a:lvl1pPr>
            <a:lvl2pPr marL="301752" indent="0">
              <a:buFontTx/>
              <a:buNone/>
              <a:defRPr sz="1000">
                <a:solidFill>
                  <a:schemeClr val="tx1"/>
                </a:solidFill>
              </a:defRPr>
            </a:lvl2pPr>
            <a:lvl3pPr marL="658368" indent="0">
              <a:buFontTx/>
              <a:buNone/>
              <a:defRPr sz="1000">
                <a:solidFill>
                  <a:schemeClr val="tx1"/>
                </a:solidFill>
              </a:defRPr>
            </a:lvl3pPr>
            <a:lvl4pPr marL="914400" indent="0">
              <a:buFontTx/>
              <a:buNone/>
              <a:defRPr sz="1000">
                <a:solidFill>
                  <a:schemeClr val="tx1"/>
                </a:solidFill>
              </a:defRPr>
            </a:lvl4pPr>
            <a:lvl5pPr marL="1143000" indent="0">
              <a:buFontTx/>
              <a:buNone/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162327" y="2254250"/>
            <a:ext cx="2774950" cy="1498600"/>
          </a:xfrm>
        </p:spPr>
        <p:txBody>
          <a:bodyPr anchor="ctr" anchorCtr="0"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15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162327" y="93126"/>
            <a:ext cx="767400" cy="761920"/>
          </a:xfrm>
        </p:spPr>
        <p:txBody>
          <a:bodyPr anchor="ctr" anchorCtr="0"/>
          <a:lstStyle>
            <a:lvl1pPr algn="ctr">
              <a:defRPr b="0" i="0"/>
            </a:lvl1pPr>
          </a:lstStyle>
          <a:p>
            <a:endParaRPr lang="en-US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3744041" y="129807"/>
            <a:ext cx="1952566" cy="81434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solidFill>
                  <a:schemeClr val="tx1"/>
                </a:solidFill>
              </a:defRPr>
            </a:lvl1pPr>
            <a:lvl2pPr marL="301752" indent="0">
              <a:buFontTx/>
              <a:buNone/>
              <a:defRPr sz="1000">
                <a:solidFill>
                  <a:schemeClr val="tx1"/>
                </a:solidFill>
              </a:defRPr>
            </a:lvl2pPr>
            <a:lvl3pPr marL="658368" indent="0">
              <a:buFontTx/>
              <a:buNone/>
              <a:defRPr sz="1000">
                <a:solidFill>
                  <a:schemeClr val="tx1"/>
                </a:solidFill>
              </a:defRPr>
            </a:lvl3pPr>
            <a:lvl4pPr marL="914400" indent="0">
              <a:buFontTx/>
              <a:buNone/>
              <a:defRPr sz="1000">
                <a:solidFill>
                  <a:schemeClr val="tx1"/>
                </a:solidFill>
              </a:defRPr>
            </a:lvl4pPr>
            <a:lvl5pPr marL="1143000" indent="0">
              <a:buFontTx/>
              <a:buNone/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18"/>
          <p:cNvSpPr>
            <a:spLocks noGrp="1"/>
          </p:cNvSpPr>
          <p:nvPr>
            <p:ph type="pic" sz="quarter" idx="17"/>
          </p:nvPr>
        </p:nvSpPr>
        <p:spPr>
          <a:xfrm>
            <a:off x="2971574" y="93126"/>
            <a:ext cx="767400" cy="761920"/>
          </a:xfrm>
        </p:spPr>
        <p:txBody>
          <a:bodyPr anchor="ctr" anchorCtr="0"/>
          <a:lstStyle>
            <a:lvl1pPr algn="ctr">
              <a:defRPr b="0" i="0"/>
            </a:lvl1pPr>
          </a:lstStyle>
          <a:p>
            <a:endParaRPr lang="en-US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840EF0AE-1C31-FE46-8182-2342E1711E2F}"/>
              </a:ext>
            </a:extLst>
          </p:cNvPr>
          <p:cNvSpPr txBox="1">
            <a:spLocks/>
          </p:cNvSpPr>
          <p:nvPr userDrawn="1"/>
        </p:nvSpPr>
        <p:spPr>
          <a:xfrm>
            <a:off x="7414766" y="4758614"/>
            <a:ext cx="1691134" cy="363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B52A"/>
              </a:buClr>
              <a:buSzPct val="83000"/>
              <a:buFontTx/>
              <a:buNone/>
              <a:tabLst/>
              <a:defRPr sz="900" kern="1200" baseline="0">
                <a:solidFill>
                  <a:srgbClr val="273E6A"/>
                </a:solidFill>
                <a:latin typeface="Century Gothic"/>
                <a:ea typeface="+mn-ea"/>
                <a:cs typeface="Century Gothic"/>
              </a:defRPr>
            </a:lvl1pPr>
            <a:lvl2pPr marL="493776" indent="-192024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30A6B7"/>
              </a:buClr>
              <a:buSzPct val="83000"/>
              <a:buFont typeface="Lucida Grande"/>
              <a:buChar char="+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795528" indent="-137160" algn="l" defTabSz="457200" rtl="0" eaLnBrk="1" latinLnBrk="0" hangingPunct="1">
              <a:spcBef>
                <a:spcPts val="600"/>
              </a:spcBef>
              <a:buClr>
                <a:srgbClr val="30A6B7"/>
              </a:buClr>
              <a:buSzPct val="83000"/>
              <a:buFont typeface="Lucida Grande"/>
              <a:buChar char="+"/>
              <a:defRPr sz="11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051560" indent="-13716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30A6B7"/>
              </a:buClr>
              <a:buSzPct val="83000"/>
              <a:buFont typeface="Lucida Grande"/>
              <a:buChar char="+"/>
              <a:defRPr sz="9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1280160" indent="-137160" algn="l" defTabSz="457200" rtl="0" eaLnBrk="1" latinLnBrk="0" hangingPunct="1">
              <a:spcBef>
                <a:spcPts val="600"/>
              </a:spcBef>
              <a:buClr>
                <a:srgbClr val="30A6B7"/>
              </a:buClr>
              <a:buSzPct val="83000"/>
              <a:buFont typeface="Lucida Grande"/>
              <a:buChar char="+"/>
              <a:defRPr sz="900" i="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>
                <a:solidFill>
                  <a:srgbClr val="103444"/>
                </a:solidFill>
              </a:rPr>
              <a:t>www.gpmip.com</a:t>
            </a:r>
          </a:p>
        </p:txBody>
      </p:sp>
    </p:spTree>
    <p:extLst>
      <p:ext uri="{BB962C8B-B14F-4D97-AF65-F5344CB8AC3E}">
        <p14:creationId xmlns:p14="http://schemas.microsoft.com/office/powerpoint/2010/main" val="370798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E273A-6C82-2648-AB97-C94C9D295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56826" y="4733820"/>
            <a:ext cx="2895600" cy="2735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GPMIP Confidential and Proprietary</a:t>
            </a:r>
          </a:p>
        </p:txBody>
      </p:sp>
      <p:sp>
        <p:nvSpPr>
          <p:cNvPr id="5" name="Rectangle 4"/>
          <p:cNvSpPr/>
          <p:nvPr userDrawn="1"/>
        </p:nvSpPr>
        <p:spPr>
          <a:xfrm flipV="1">
            <a:off x="0" y="0"/>
            <a:ext cx="9144000" cy="46791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3226" y="1824015"/>
            <a:ext cx="6477548" cy="603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rgbClr val="30A6B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61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0"/>
            <a:ext cx="9144000" cy="4679176"/>
          </a:xfrm>
          <a:prstGeom prst="rect">
            <a:avLst/>
          </a:prstGeom>
          <a:solidFill>
            <a:srgbClr val="30A6B7"/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3226" y="1824015"/>
            <a:ext cx="6477548" cy="603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0160" y="4757469"/>
            <a:ext cx="44704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rgbClr val="2DA2B4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7E273A-6C82-2648-AB97-C94C9D295D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Sub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" y="4757469"/>
            <a:ext cx="44704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2DA2B4"/>
                </a:solidFill>
                <a:latin typeface="Century Gothic"/>
                <a:cs typeface="Century Gothic"/>
              </a:defRPr>
            </a:lvl1pPr>
          </a:lstStyle>
          <a:p>
            <a:fld id="{E97E273A-6C82-2648-AB97-C94C9D295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77789" y="80635"/>
            <a:ext cx="8593678" cy="4611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Title Here 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6898" y="432564"/>
            <a:ext cx="8593138" cy="63608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Subtitle Here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77789" y="1255841"/>
            <a:ext cx="8754544" cy="3501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indent="-177800">
              <a:lnSpc>
                <a:spcPct val="130000"/>
              </a:lnSpc>
              <a:spcAft>
                <a:spcPts val="600"/>
              </a:spcAft>
            </a:pPr>
            <a:r>
              <a:rPr lang="en-US" sz="1200">
                <a:solidFill>
                  <a:srgbClr val="34A2B1"/>
                </a:solidFill>
                <a:ea typeface="MS PGothic" pitchFamily="34" charset="-128"/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r>
              <a:rPr lang="en-GB" sz="950">
                <a:solidFill>
                  <a:schemeClr val="tx1"/>
                </a:solidFill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r>
              <a:rPr lang="en-GB" sz="950">
                <a:solidFill>
                  <a:schemeClr val="tx1"/>
                </a:solidFill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endParaRPr lang="en-GB" sz="9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78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Bi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E273A-6C82-2648-AB97-C94C9D295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06891" y="101765"/>
            <a:ext cx="877123" cy="886968"/>
          </a:xfrm>
        </p:spPr>
        <p:txBody>
          <a:bodyPr anchor="ctr" anchorCtr="0"/>
          <a:lstStyle>
            <a:lvl1pPr algn="ctr">
              <a:defRPr b="0" i="0"/>
            </a:lvl1pPr>
          </a:lstStyle>
          <a:p>
            <a:endParaRPr lang="en-US"/>
          </a:p>
        </p:txBody>
      </p:sp>
      <p:sp>
        <p:nvSpPr>
          <p:cNvPr id="2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77463" y="154621"/>
            <a:ext cx="7095753" cy="4611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baseline="0"/>
            </a:lvl1pPr>
          </a:lstStyle>
          <a:p>
            <a:r>
              <a:rPr lang="en-US"/>
              <a:t>First Name, Last Name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1196572" y="457226"/>
            <a:ext cx="7076644" cy="53150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Title, Country   |   phone number   |  email address @</a:t>
            </a:r>
            <a:r>
              <a:rPr lang="en-US" err="1"/>
              <a:t>gpmip.com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1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" y="4757469"/>
            <a:ext cx="44704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2DA2B4"/>
                </a:solidFill>
                <a:latin typeface="Century Gothic"/>
                <a:cs typeface="Century Gothic"/>
              </a:defRPr>
            </a:lvl1pPr>
          </a:lstStyle>
          <a:p>
            <a:fld id="{E97E273A-6C82-2648-AB97-C94C9D295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77789" y="80635"/>
            <a:ext cx="8593678" cy="4611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a-DK"/>
              <a:t>Case Study : Title Here</a:t>
            </a:r>
            <a:endParaRPr lang="en-US"/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6898" y="432564"/>
            <a:ext cx="8593138" cy="64878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Subtitle Here</a:t>
            </a:r>
          </a:p>
        </p:txBody>
      </p:sp>
      <p:sp>
        <p:nvSpPr>
          <p:cNvPr id="23" name="Text Placeholder 1"/>
          <p:cNvSpPr txBox="1">
            <a:spLocks/>
          </p:cNvSpPr>
          <p:nvPr userDrawn="1"/>
        </p:nvSpPr>
        <p:spPr>
          <a:xfrm>
            <a:off x="5744870" y="4818530"/>
            <a:ext cx="2980717" cy="2462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/>
              <a:buNone/>
              <a:defRPr sz="1600" kern="1200" baseline="0">
                <a:solidFill>
                  <a:srgbClr val="8EB52A"/>
                </a:solidFill>
                <a:latin typeface="Century Gothic"/>
                <a:ea typeface="+mn-ea"/>
                <a:cs typeface="Century Gothic"/>
              </a:defRPr>
            </a:lvl1pPr>
            <a:lvl2pPr marL="45720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CAD29"/>
              </a:buClr>
              <a:buSzPct val="100000"/>
              <a:buFont typeface="Courier New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2pPr>
            <a:lvl3pPr marL="914400" indent="0" algn="l" defTabSz="457200" rtl="0" eaLnBrk="1" latinLnBrk="0" hangingPunct="1">
              <a:spcBef>
                <a:spcPts val="600"/>
              </a:spcBef>
              <a:buClr>
                <a:srgbClr val="268EA2"/>
              </a:buClr>
              <a:buSzPct val="58000"/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3pPr>
            <a:lvl4pPr marL="1371600" indent="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8FB62A"/>
              </a:buClr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4pPr>
            <a:lvl5pPr marL="1828800" indent="0" algn="l" defTabSz="457200" rtl="0" eaLnBrk="1" latinLnBrk="0" hangingPunct="1">
              <a:spcBef>
                <a:spcPts val="600"/>
              </a:spcBef>
              <a:buClr>
                <a:srgbClr val="FCAD29"/>
              </a:buClr>
              <a:buSzPct val="70000"/>
              <a:buFont typeface="Wingdings" charset="2"/>
              <a:buNone/>
              <a:defRPr sz="1400" i="0" kern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Century Gothic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700">
                <a:solidFill>
                  <a:srgbClr val="34A2B1"/>
                </a:solidFill>
              </a:rPr>
              <a:t>See more case studies </a:t>
            </a:r>
            <a:r>
              <a:rPr lang="en-US" sz="700">
                <a:solidFill>
                  <a:srgbClr val="FDBA34"/>
                </a:solidFill>
                <a:hlinkClick r:id="rId2"/>
              </a:rPr>
              <a:t>GPMIP.com/experience/ </a:t>
            </a:r>
            <a:endParaRPr lang="en-US" sz="700">
              <a:solidFill>
                <a:srgbClr val="FDBA34"/>
              </a:solidFill>
            </a:endParaRPr>
          </a:p>
        </p:txBody>
      </p:sp>
      <p:sp>
        <p:nvSpPr>
          <p:cNvPr id="40" name="Picture Placeholder 39"/>
          <p:cNvSpPr>
            <a:spLocks noGrp="1"/>
          </p:cNvSpPr>
          <p:nvPr>
            <p:ph type="pic" sz="quarter" idx="11"/>
          </p:nvPr>
        </p:nvSpPr>
        <p:spPr>
          <a:xfrm>
            <a:off x="685729" y="1291592"/>
            <a:ext cx="1144797" cy="7239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9"/>
          <p:cNvSpPr>
            <a:spLocks noGrp="1"/>
          </p:cNvSpPr>
          <p:nvPr>
            <p:ph type="pic" sz="quarter" idx="12"/>
          </p:nvPr>
        </p:nvSpPr>
        <p:spPr>
          <a:xfrm>
            <a:off x="3263087" y="1291592"/>
            <a:ext cx="1154613" cy="7239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77789" y="2167892"/>
            <a:ext cx="8754544" cy="2523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indent="-177800">
              <a:lnSpc>
                <a:spcPct val="130000"/>
              </a:lnSpc>
              <a:spcAft>
                <a:spcPts val="600"/>
              </a:spcAft>
            </a:pPr>
            <a:r>
              <a:rPr lang="en-US" sz="1200">
                <a:solidFill>
                  <a:srgbClr val="34A2B1"/>
                </a:solidFill>
                <a:ea typeface="MS PGothic" pitchFamily="34" charset="-128"/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r>
              <a:rPr lang="en-GB" sz="950">
                <a:solidFill>
                  <a:schemeClr val="tx1"/>
                </a:solidFill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r>
              <a:rPr lang="en-GB" sz="950">
                <a:solidFill>
                  <a:schemeClr val="tx1"/>
                </a:solidFill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endParaRPr lang="en-GB" sz="9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2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– 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bg1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EB52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" y="4757469"/>
            <a:ext cx="44704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2DA2B4"/>
                </a:solidFill>
                <a:latin typeface="Century Gothic"/>
                <a:cs typeface="Century Gothic"/>
              </a:defRPr>
            </a:lvl1pPr>
          </a:lstStyle>
          <a:p>
            <a:fld id="{E97E273A-6C82-2648-AB97-C94C9D295D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77789" y="80635"/>
            <a:ext cx="8593678" cy="4611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>
                <a:solidFill>
                  <a:srgbClr val="34A2B1"/>
                </a:solidFill>
              </a:defRPr>
            </a:lvl1pPr>
          </a:lstStyle>
          <a:p>
            <a:r>
              <a:rPr lang="en-US"/>
              <a:t>Title Here 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6898" y="432564"/>
            <a:ext cx="8593138" cy="75378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34A2B1"/>
                </a:solidFill>
              </a:defRPr>
            </a:lvl1pPr>
          </a:lstStyle>
          <a:p>
            <a:pPr lvl="0"/>
            <a:r>
              <a:rPr lang="en-US"/>
              <a:t>Subtitle Here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1"/>
          </p:nvPr>
        </p:nvSpPr>
        <p:spPr>
          <a:xfrm>
            <a:off x="177789" y="1255841"/>
            <a:ext cx="8754544" cy="3501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indent="-177800">
              <a:lnSpc>
                <a:spcPct val="130000"/>
              </a:lnSpc>
              <a:spcAft>
                <a:spcPts val="600"/>
              </a:spcAft>
            </a:pPr>
            <a:r>
              <a:rPr lang="en-US" sz="1200">
                <a:solidFill>
                  <a:srgbClr val="34A2B1"/>
                </a:solidFill>
                <a:ea typeface="MS PGothic" pitchFamily="34" charset="-128"/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r>
              <a:rPr lang="en-GB" sz="950">
                <a:solidFill>
                  <a:schemeClr val="tx1"/>
                </a:solidFill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r>
              <a:rPr lang="en-GB" sz="950">
                <a:solidFill>
                  <a:schemeClr val="tx1"/>
                </a:solidFill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endParaRPr lang="en-GB" sz="9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398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flipV="1">
            <a:off x="0" y="-4"/>
            <a:ext cx="9153549" cy="110490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PMIP-symbol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800" y="4691746"/>
            <a:ext cx="383542" cy="38354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7789" y="80635"/>
            <a:ext cx="8593678" cy="4611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Title Here 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89" y="1255842"/>
            <a:ext cx="8754544" cy="3435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indent="-177800">
              <a:lnSpc>
                <a:spcPct val="130000"/>
              </a:lnSpc>
              <a:spcAft>
                <a:spcPts val="600"/>
              </a:spcAft>
            </a:pPr>
            <a:r>
              <a:rPr lang="en-US" sz="1200">
                <a:solidFill>
                  <a:srgbClr val="34A2B1"/>
                </a:solidFill>
                <a:ea typeface="MS PGothic" pitchFamily="34" charset="-128"/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r>
              <a:rPr lang="en-GB" sz="950">
                <a:solidFill>
                  <a:schemeClr val="tx1"/>
                </a:solidFill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r>
              <a:rPr lang="en-GB" sz="950">
                <a:solidFill>
                  <a:schemeClr val="tx1"/>
                </a:solidFill>
              </a:rPr>
              <a:t>Click to add text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rgbClr val="8EB52A"/>
              </a:buClr>
              <a:buFont typeface="Wingdings" charset="2"/>
              <a:buChar char="§"/>
            </a:pPr>
            <a:endParaRPr lang="en-GB" sz="95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" y="4757469"/>
            <a:ext cx="447040" cy="27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2DA2B4"/>
                </a:solidFill>
                <a:latin typeface="Century Gothic"/>
                <a:cs typeface="Century Gothic"/>
              </a:defRPr>
            </a:lvl1pPr>
          </a:lstStyle>
          <a:p>
            <a:fld id="{E97E273A-6C82-2648-AB97-C94C9D295DF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5061172"/>
            <a:ext cx="9144000" cy="78111"/>
            <a:chOff x="0" y="5061172"/>
            <a:chExt cx="9144000" cy="78111"/>
          </a:xfrm>
        </p:grpSpPr>
        <p:sp>
          <p:nvSpPr>
            <p:cNvPr id="17" name="Rectangle 16"/>
            <p:cNvSpPr/>
            <p:nvPr/>
          </p:nvSpPr>
          <p:spPr>
            <a:xfrm>
              <a:off x="0" y="5065586"/>
              <a:ext cx="3048912" cy="73152"/>
            </a:xfrm>
            <a:prstGeom prst="rect">
              <a:avLst/>
            </a:prstGeom>
            <a:solidFill>
              <a:srgbClr val="30A6B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46175" y="5061172"/>
              <a:ext cx="3048912" cy="73152"/>
            </a:xfrm>
            <a:prstGeom prst="rect">
              <a:avLst/>
            </a:prstGeom>
            <a:solidFill>
              <a:srgbClr val="8EB52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5088" y="5066131"/>
              <a:ext cx="3048912" cy="73152"/>
            </a:xfrm>
            <a:prstGeom prst="rect">
              <a:avLst/>
            </a:prstGeom>
            <a:solidFill>
              <a:srgbClr val="FDBA3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16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30" r:id="rId2"/>
    <p:sldLayoutId id="2147483726" r:id="rId3"/>
    <p:sldLayoutId id="2147483723" r:id="rId4"/>
    <p:sldLayoutId id="2147483713" r:id="rId5"/>
    <p:sldLayoutId id="2147483732" r:id="rId6"/>
    <p:sldLayoutId id="2147483650" r:id="rId7"/>
    <p:sldLayoutId id="2147483731" r:id="rId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000" kern="1200">
          <a:solidFill>
            <a:schemeClr val="bg1"/>
          </a:solidFill>
          <a:latin typeface="Century Gothic"/>
          <a:ea typeface="+mj-ea"/>
          <a:cs typeface="Century Gothic"/>
        </a:defRPr>
      </a:lvl1pPr>
    </p:titleStyle>
    <p:bodyStyle>
      <a:lvl1pPr marL="91440" marR="0" indent="91440" algn="l" defTabSz="457200" rtl="0" eaLnBrk="1" fontAlgn="base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8EB52A"/>
        </a:buClr>
        <a:buSzPct val="100000"/>
        <a:buFont typeface="Lucida Grande"/>
        <a:buNone/>
        <a:tabLst/>
        <a:defRPr sz="1400" kern="1200" baseline="0">
          <a:solidFill>
            <a:srgbClr val="30A6B7"/>
          </a:solidFill>
          <a:latin typeface="Century Gothic"/>
          <a:ea typeface="+mn-ea"/>
          <a:cs typeface="Century Gothic"/>
        </a:defRPr>
      </a:lvl1pPr>
      <a:lvl2pPr marL="493776" indent="-192024" algn="l" defTabSz="4572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>
          <a:srgbClr val="30A6B7"/>
        </a:buClr>
        <a:buSzPct val="83000"/>
        <a:buFont typeface="Lucida Grande"/>
        <a:buChar char="+"/>
        <a:defRPr sz="12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795528" indent="-137160" algn="l" defTabSz="457200" rtl="0" eaLnBrk="1" latinLnBrk="0" hangingPunct="1">
        <a:spcBef>
          <a:spcPts val="600"/>
        </a:spcBef>
        <a:buClr>
          <a:srgbClr val="30A6B7"/>
        </a:buClr>
        <a:buSzPct val="83000"/>
        <a:buFont typeface="Lucida Grande"/>
        <a:buChar char="+"/>
        <a:defRPr sz="11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051560" indent="-137160" algn="l" defTabSz="457200" rtl="0" eaLnBrk="1" latinLnBrk="0" hangingPunct="1">
        <a:lnSpc>
          <a:spcPct val="100000"/>
        </a:lnSpc>
        <a:spcBef>
          <a:spcPts val="600"/>
        </a:spcBef>
        <a:buClr>
          <a:srgbClr val="30A6B7"/>
        </a:buClr>
        <a:buSzPct val="83000"/>
        <a:buFont typeface="Lucida Grande"/>
        <a:buChar char="+"/>
        <a:defRPr sz="9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1280160" indent="-137160" algn="l" defTabSz="457200" rtl="0" eaLnBrk="1" latinLnBrk="0" hangingPunct="1">
        <a:spcBef>
          <a:spcPts val="600"/>
        </a:spcBef>
        <a:buClr>
          <a:srgbClr val="30A6B7"/>
        </a:buClr>
        <a:buSzPct val="83000"/>
        <a:buFont typeface="Lucida Grande"/>
        <a:buChar char="+"/>
        <a:defRPr sz="900" i="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97E273A-6C82-2648-AB97-C94C9D295DF7}" type="slidenum">
              <a:rPr lang="en-US" smtClean="0"/>
              <a:pPr/>
              <a:t>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Caron-</a:t>
            </a:r>
            <a:r>
              <a:rPr lang="en-US" dirty="0" err="1">
                <a:latin typeface="Century Gothic" panose="020B0502020202020204" pitchFamily="34" charset="0"/>
              </a:rPr>
              <a:t>Bigneat</a:t>
            </a:r>
            <a:r>
              <a:rPr lang="en-US" dirty="0">
                <a:latin typeface="Century Gothic" panose="020B0502020202020204" pitchFamily="34" charset="0"/>
              </a:rPr>
              <a:t> Value Drivers &amp; Objectives</a:t>
            </a:r>
            <a:r>
              <a:rPr lang="en-US" dirty="0">
                <a:solidFill>
                  <a:srgbClr val="FFFF00"/>
                </a:solidFill>
                <a:latin typeface="Century Gothic" panose="020B0502020202020204" pitchFamily="34" charset="0"/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95F38D-128E-430A-A140-8C43FC06C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424883"/>
              </p:ext>
            </p:extLst>
          </p:nvPr>
        </p:nvGraphicFramePr>
        <p:xfrm>
          <a:off x="91440" y="1179529"/>
          <a:ext cx="8961120" cy="5205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">
                  <a:extLst>
                    <a:ext uri="{9D8B030D-6E8A-4147-A177-3AD203B41FA5}">
                      <a16:colId xmlns:a16="http://schemas.microsoft.com/office/drawing/2014/main" val="458416804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3968502904"/>
                    </a:ext>
                  </a:extLst>
                </a:gridCol>
                <a:gridCol w="5760720">
                  <a:extLst>
                    <a:ext uri="{9D8B030D-6E8A-4147-A177-3AD203B41FA5}">
                      <a16:colId xmlns:a16="http://schemas.microsoft.com/office/drawing/2014/main" val="2732662687"/>
                    </a:ext>
                  </a:extLst>
                </a:gridCol>
              </a:tblGrid>
              <a:tr h="27789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Value Driver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Integration Objectives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493333"/>
                  </a:ext>
                </a:extLst>
              </a:tr>
              <a:tr h="5192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Combined Caron-</a:t>
                      </a:r>
                      <a:r>
                        <a:rPr lang="en-US" sz="9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Bigneat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 scale </a:t>
                      </a: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creates a leading Clean Air, Hazard Containment and Environmental &amp; Temperature control solutions provider for the Biopharma, and contract test and development markets. Become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the market leading provider of environmentally-controlled solutions for biopharma R&amp;D &amp; QC processes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2395" marR="0" lvl="0" indent="-112395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Activate cross-sell opportunities across combined bases to increase penetration among high-growth cell &amp; gene therapy customers </a:t>
                      </a:r>
                    </a:p>
                    <a:p>
                      <a:pPr marL="112713" marR="0" lvl="0" indent="-11271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Capitalize on existing product portfolio overlap opportunities among current customers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- Standard cleanroom enclosures for product and </a:t>
                      </a:r>
                      <a:r>
                        <a:rPr lang="en-US" sz="900" b="0">
                          <a:solidFill>
                            <a:srgbClr val="FF0000"/>
                          </a:solidFill>
                          <a:latin typeface="+mn-lt"/>
                        </a:rPr>
                        <a:t>personnel protection</a:t>
                      </a:r>
                      <a:endParaRPr lang="en-US" sz="9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 -</a:t>
                      </a: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Reach-in CO2 incubation in cleanroom environments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 -Reach-in CO2 incubation for general scale-up cell processing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Create development plan for new product opportunities</a:t>
                      </a:r>
                    </a:p>
                    <a:p>
                      <a:pPr marL="457200" marR="0" lvl="1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-Standard system-specific robotic enclosures 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   </a:t>
                      </a:r>
                    </a:p>
                    <a:p>
                      <a:pPr marL="457200" marR="0" lvl="1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-Cell culture CO2 incubation </a:t>
                      </a: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within clean air cabinets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-Cell/gene therapy production systems with cell culture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-Small-scale pharma intermediates production</a:t>
                      </a:r>
                    </a:p>
                    <a:p>
                      <a:pPr marL="112395" marR="0" lvl="0" indent="-11239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Integrate direct sales &amp; service organizations and </a:t>
                      </a:r>
                      <a:r>
                        <a:rPr lang="en-US" sz="900" b="0" dirty="0">
                          <a:solidFill>
                            <a:srgbClr val="FF0000"/>
                          </a:solidFill>
                          <a:latin typeface="+mn-lt"/>
                        </a:rPr>
                        <a:t>distributor channels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to create seamless coverage &amp; regional focus across US, UK and Europe</a:t>
                      </a:r>
                    </a:p>
                    <a:p>
                      <a:pPr marL="112395" marR="0" lvl="0" indent="-11239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Expand sheet metal production capabilities leveraging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Bigneat’s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+mn-lt"/>
                        </a:rPr>
                        <a:t> UK manufacturing capabilities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680247"/>
                  </a:ext>
                </a:extLst>
              </a:tr>
              <a:tr h="68657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Leverage combined experience &amp; expertise across both organizations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2395" marR="0" lvl="0" indent="-11239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Leverage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Bigneat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engineering expertise in robotics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integrations into Caron organization</a:t>
                      </a:r>
                    </a:p>
                    <a:p>
                      <a:pPr marL="112395" marR="0" lvl="0" indent="-11239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Leverage Caron computer board expertise into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Bigneat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organization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159768"/>
                  </a:ext>
                </a:extLst>
              </a:tr>
              <a:tr h="40098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n-lt"/>
                        </a:rPr>
                        <a:t>Operational leverage &amp; synergy opportunities</a:t>
                      </a:r>
                    </a:p>
                    <a:p>
                      <a:pPr marL="228600" indent="-228600">
                        <a:buFont typeface="+mj-lt"/>
                        <a:buAutoNum type="arabicPlain" startAt="4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Service</a:t>
                      </a:r>
                    </a:p>
                    <a:p>
                      <a:pPr marL="228600" indent="-228600">
                        <a:buFont typeface="+mj-lt"/>
                        <a:buAutoNum type="arabicPlain" startAt="4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Manufacturing</a:t>
                      </a:r>
                    </a:p>
                    <a:p>
                      <a:pPr marL="228600" indent="-228600">
                        <a:buFont typeface="+mj-lt"/>
                        <a:buAutoNum type="arabicPlain" startAt="4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HR</a:t>
                      </a:r>
                    </a:p>
                    <a:p>
                      <a:pPr marL="228600" indent="-228600">
                        <a:buFont typeface="+mj-lt"/>
                        <a:buAutoNum type="arabicPlain" startAt="4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Finance/Accounting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9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2395" marR="0" lvl="0" indent="-11239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Discuss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confirm any revenue and/or cost saving opportunities that will be included in integration planning scope</a:t>
                      </a:r>
                    </a:p>
                    <a:p>
                      <a:pPr marL="112395" marR="0" lvl="0" indent="-11239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34343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205874"/>
                  </a:ext>
                </a:extLst>
              </a:tr>
              <a:tr h="40098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Leverage Caron’s internal Marketing Communications resources to more efficiently support brand and product awareness initiatives across both Caron and </a:t>
                      </a:r>
                      <a:r>
                        <a:rPr lang="en-US" sz="900" b="1" dirty="0" err="1">
                          <a:solidFill>
                            <a:srgbClr val="FF0000"/>
                          </a:solidFill>
                          <a:latin typeface="+mn-lt"/>
                        </a:rPr>
                        <a:t>Bigneat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2395" marR="0" lvl="0" indent="-11239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Shared Marketing Communications function </a:t>
                      </a:r>
                    </a:p>
                    <a:p>
                      <a:pPr marL="628650" marR="0" lvl="1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Advertising</a:t>
                      </a:r>
                    </a:p>
                    <a:p>
                      <a:pPr marL="628650" marR="0" lvl="1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Trade show calendar</a:t>
                      </a:r>
                    </a:p>
                    <a:p>
                      <a:pPr marL="628650" marR="0" lvl="1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Collateral development &amp; publication</a:t>
                      </a:r>
                    </a:p>
                    <a:p>
                      <a:pPr marL="628650" marR="0" lvl="1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Multimedia content</a:t>
                      </a:r>
                    </a:p>
                    <a:p>
                      <a:pPr marL="628650" marR="0" lvl="1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Social media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38506"/>
                  </a:ext>
                </a:extLst>
              </a:tr>
              <a:tr h="40098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2395" marR="0" lvl="0" indent="-11239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John Rake to 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68220"/>
                  </a:ext>
                </a:extLst>
              </a:tr>
            </a:tbl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4765D5F-6A7B-47FF-BFBD-647E3D6E36AB}"/>
              </a:ext>
            </a:extLst>
          </p:cNvPr>
          <p:cNvSpPr txBox="1">
            <a:spLocks/>
          </p:cNvSpPr>
          <p:nvPr/>
        </p:nvSpPr>
        <p:spPr>
          <a:xfrm>
            <a:off x="177789" y="439998"/>
            <a:ext cx="8593138" cy="636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marR="0" indent="9144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B52A"/>
              </a:buClr>
              <a:buSzPct val="100000"/>
              <a:buFont typeface="Lucida Grande"/>
              <a:buNone/>
              <a:tabLst/>
              <a:defRPr sz="1400" kern="1200" baseline="0">
                <a:solidFill>
                  <a:srgbClr val="30A6B7"/>
                </a:solidFill>
                <a:latin typeface="Century Gothic"/>
                <a:ea typeface="+mn-ea"/>
                <a:cs typeface="Century Gothic"/>
              </a:defRPr>
            </a:lvl1pPr>
            <a:lvl2pPr marL="493776" indent="-192024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30A6B7"/>
              </a:buClr>
              <a:buSzPct val="83000"/>
              <a:buFont typeface="Lucida Grande"/>
              <a:buChar char="+"/>
              <a:defRPr sz="1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795528" indent="-137160" algn="l" defTabSz="457200" rtl="0" eaLnBrk="1" latinLnBrk="0" hangingPunct="1">
              <a:spcBef>
                <a:spcPts val="600"/>
              </a:spcBef>
              <a:buClr>
                <a:srgbClr val="30A6B7"/>
              </a:buClr>
              <a:buSzPct val="83000"/>
              <a:buFont typeface="Lucida Grande"/>
              <a:buChar char="+"/>
              <a:defRPr sz="11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051560" indent="-137160" algn="l" defTabSz="4572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30A6B7"/>
              </a:buClr>
              <a:buSzPct val="83000"/>
              <a:buFont typeface="Lucida Grande"/>
              <a:buChar char="+"/>
              <a:defRPr sz="9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1280160" indent="-137160" algn="l" defTabSz="457200" rtl="0" eaLnBrk="1" latinLnBrk="0" hangingPunct="1">
              <a:spcBef>
                <a:spcPts val="600"/>
              </a:spcBef>
              <a:buClr>
                <a:srgbClr val="30A6B7"/>
              </a:buClr>
              <a:buSzPct val="83000"/>
              <a:buFont typeface="Lucida Grande"/>
              <a:buChar char="+"/>
              <a:defRPr sz="900" i="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Steerco to review-revise-approve</a:t>
            </a:r>
          </a:p>
        </p:txBody>
      </p:sp>
    </p:spTree>
    <p:extLst>
      <p:ext uri="{BB962C8B-B14F-4D97-AF65-F5344CB8AC3E}">
        <p14:creationId xmlns:p14="http://schemas.microsoft.com/office/powerpoint/2010/main" val="63019975"/>
      </p:ext>
    </p:extLst>
  </p:cSld>
  <p:clrMapOvr>
    <a:masterClrMapping/>
  </p:clrMapOvr>
</p:sld>
</file>

<file path=ppt/theme/theme1.xml><?xml version="1.0" encoding="utf-8"?>
<a:theme xmlns:a="http://schemas.openxmlformats.org/drawingml/2006/main" name="GPMIP Theme">
  <a:themeElements>
    <a:clrScheme name="Custom 2">
      <a:dk1>
        <a:srgbClr val="434343"/>
      </a:dk1>
      <a:lt1>
        <a:sysClr val="window" lastClr="FFFFFF"/>
      </a:lt1>
      <a:dk2>
        <a:srgbClr val="2DA2B4"/>
      </a:dk2>
      <a:lt2>
        <a:srgbClr val="FFFFFF"/>
      </a:lt2>
      <a:accent1>
        <a:srgbClr val="A0C237"/>
      </a:accent1>
      <a:accent2>
        <a:srgbClr val="FDBA35"/>
      </a:accent2>
      <a:accent3>
        <a:srgbClr val="103444"/>
      </a:accent3>
      <a:accent4>
        <a:srgbClr val="0E3578"/>
      </a:accent4>
      <a:accent5>
        <a:srgbClr val="2A92A4"/>
      </a:accent5>
      <a:accent6>
        <a:srgbClr val="7A7A7A"/>
      </a:accent6>
      <a:hlink>
        <a:srgbClr val="2A92A4"/>
      </a:hlink>
      <a:folHlink>
        <a:srgbClr val="96BEC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 cmpd="sng">
          <a:solidFill>
            <a:srgbClr val="8EB52A"/>
          </a:solidFill>
        </a:ln>
        <a:effectLst/>
      </a:spPr>
      <a:bodyPr rtlCol="0" anchor="ctr"/>
      <a:lstStyle>
        <a:defPPr algn="ctr">
          <a:defRPr>
            <a:solidFill>
              <a:srgbClr val="8EB52A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C29626AE10F4459BF282F5BEA02CCD" ma:contentTypeVersion="4" ma:contentTypeDescription="Create a new document." ma:contentTypeScope="" ma:versionID="d9011bebc66a47005bf479f2f77faf10">
  <xsd:schema xmlns:xsd="http://www.w3.org/2001/XMLSchema" xmlns:xs="http://www.w3.org/2001/XMLSchema" xmlns:p="http://schemas.microsoft.com/office/2006/metadata/properties" xmlns:ns2="c90251f5-5ffa-4397-9b3f-4a7c7b399c6b" targetNamespace="http://schemas.microsoft.com/office/2006/metadata/properties" ma:root="true" ma:fieldsID="fbce2a75edab2934aee9605460c8a77e" ns2:_="">
    <xsd:import namespace="c90251f5-5ffa-4397-9b3f-4a7c7b399c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251f5-5ffa-4397-9b3f-4a7c7b399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5D02FC-871F-46D0-8C61-5E2386D3F2BD}">
  <ds:schemaRefs>
    <ds:schemaRef ds:uri="http://purl.org/dc/terms/"/>
    <ds:schemaRef ds:uri="c90251f5-5ffa-4397-9b3f-4a7c7b399c6b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FFE4D02-6FF4-4E9E-BF1B-87CF59EB4EB9}">
  <ds:schemaRefs>
    <ds:schemaRef ds:uri="c90251f5-5ffa-4397-9b3f-4a7c7b399c6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1F1475F-D57B-4574-8754-9EE2C26EC6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</TotalTime>
  <Words>282</Words>
  <Application>Microsoft Office PowerPoint</Application>
  <PresentationFormat>Custom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Lucida Grande</vt:lpstr>
      <vt:lpstr>Symbol</vt:lpstr>
      <vt:lpstr>Wingdings</vt:lpstr>
      <vt:lpstr>GPMIP Theme</vt:lpstr>
      <vt:lpstr>Caron-Bigneat Value Drivers &amp; Objectives </vt:lpstr>
    </vt:vector>
  </TitlesOfParts>
  <Manager/>
  <Company>Global PMI Parnters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 Template</dc:title>
  <dc:subject/>
  <dc:creator>Stefan Hofmeyer</dc:creator>
  <cp:keywords>GPMIP</cp:keywords>
  <dc:description/>
  <cp:lastModifiedBy>Alan Campbell</cp:lastModifiedBy>
  <cp:revision>54</cp:revision>
  <cp:lastPrinted>2021-09-02T00:57:37Z</cp:lastPrinted>
  <dcterms:created xsi:type="dcterms:W3CDTF">2016-01-18T03:09:40Z</dcterms:created>
  <dcterms:modified xsi:type="dcterms:W3CDTF">2021-09-03T20:07:47Z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0x01010009C29626AE10F4459BF282F5BEA02CCD</vt:lpwstr>
  </property>
  <property fmtid="{D5CDD505-2E9C-101B-9397-08002B2CF9AE}" pid="3" name="Order">
    <vt:i4>900</vt:i4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